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7" r:id="rId3"/>
    <p:sldId id="292" r:id="rId4"/>
    <p:sldId id="295" r:id="rId5"/>
    <p:sldId id="297" r:id="rId6"/>
    <p:sldId id="296" r:id="rId7"/>
    <p:sldId id="29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3821"/>
    <a:srgbClr val="EA6716"/>
    <a:srgbClr val="F08934"/>
    <a:srgbClr val="F5F5F5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016" y="3937403"/>
            <a:ext cx="2661379" cy="2889214"/>
          </a:xfrm>
          <a:prstGeom prst="rect">
            <a:avLst/>
          </a:prstGeom>
        </p:spPr>
      </p:pic>
      <p:sp>
        <p:nvSpPr>
          <p:cNvPr id="9" name="TextBox 11"/>
          <p:cNvSpPr txBox="1">
            <a:spLocks noChangeArrowheads="1"/>
          </p:cNvSpPr>
          <p:nvPr userDrawn="1"/>
        </p:nvSpPr>
        <p:spPr bwMode="auto">
          <a:xfrm>
            <a:off x="7070027" y="5896659"/>
            <a:ext cx="31533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1200" i="1" dirty="0">
                <a:effectLst/>
              </a:rPr>
              <a:t>Автор: Колышкина Елена Владимировна</a:t>
            </a:r>
          </a:p>
          <a:p>
            <a:pPr algn="ctr"/>
            <a:r>
              <a:rPr lang="ru-RU" altLang="ru-RU" sz="1200" i="1" dirty="0">
                <a:effectLst/>
              </a:rPr>
              <a:t> учитель географии высшей категории</a:t>
            </a:r>
          </a:p>
          <a:p>
            <a:pPr algn="ctr"/>
            <a:r>
              <a:rPr lang="ru-RU" altLang="ru-RU" sz="1200" i="1" dirty="0"/>
              <a:t> </a:t>
            </a:r>
            <a:r>
              <a:rPr lang="ru-RU" altLang="ru-RU" sz="1200" i="1" dirty="0">
                <a:effectLst/>
              </a:rPr>
              <a:t>г. Новосибирск, 2025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08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4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7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488" y="167425"/>
            <a:ext cx="1449897" cy="2019357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 rot="495758">
            <a:off x="6375289" y="-329826"/>
            <a:ext cx="6314984" cy="7594549"/>
          </a:xfrm>
          <a:prstGeom prst="rect">
            <a:avLst/>
          </a:prstGeom>
          <a:solidFill>
            <a:schemeClr val="bg1"/>
          </a:solidFill>
          <a:ln w="101600"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63000">
                  <a:schemeClr val="accent1">
                    <a:lumMod val="45000"/>
                    <a:lumOff val="55000"/>
                  </a:schemeClr>
                </a:gs>
                <a:gs pos="93000">
                  <a:srgbClr val="FF00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58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9" y="0"/>
            <a:ext cx="12047621" cy="4085060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01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96" y="0"/>
            <a:ext cx="8409904" cy="68645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0" y="2080056"/>
            <a:ext cx="2133600" cy="4641419"/>
          </a:xfrm>
          <a:prstGeom prst="rect">
            <a:avLst/>
          </a:prstGeom>
        </p:spPr>
      </p:pic>
      <p:sp>
        <p:nvSpPr>
          <p:cNvPr id="12" name="Прямоугольник 11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5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42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 rot="5400000">
            <a:off x="9982198" y="4360204"/>
            <a:ext cx="2703097" cy="17165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6288506" y="4660995"/>
            <a:ext cx="3545306" cy="19090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7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211" y="0"/>
            <a:ext cx="6015789" cy="7103116"/>
          </a:xfrm>
          <a:prstGeom prst="rect">
            <a:avLst/>
          </a:prstGeom>
          <a:effectLst>
            <a:softEdge rad="381000"/>
          </a:effec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1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846" y="2304288"/>
            <a:ext cx="6340334" cy="45537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135" y="3857915"/>
            <a:ext cx="4186492" cy="2863560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  <p:pic>
        <p:nvPicPr>
          <p:cNvPr id="15" name="Picture 6" descr="Z Георгиевская лента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84" b="95871" l="7375" r="9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144" y="174523"/>
            <a:ext cx="2574890" cy="249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Купить наклейку V из георгиевской ленты в магазине NKLK.RU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2621" y="5116782"/>
            <a:ext cx="486227" cy="48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594" y="96389"/>
            <a:ext cx="2888096" cy="197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9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398" y="190671"/>
            <a:ext cx="4587590" cy="6589908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97536" y="109728"/>
            <a:ext cx="11984736" cy="6670851"/>
          </a:xfrm>
          <a:prstGeom prst="rect">
            <a:avLst/>
          </a:prstGeom>
          <a:noFill/>
          <a:ln w="215900" cmpd="sng">
            <a:gradFill>
              <a:gsLst>
                <a:gs pos="0">
                  <a:schemeClr val="bg1">
                    <a:lumMod val="95000"/>
                  </a:schemeClr>
                </a:gs>
                <a:gs pos="74000">
                  <a:schemeClr val="accent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FF5050"/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23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45E7C-D7E4-44A7-8220-9BF5309DB51E}" type="datetimeFigureOut">
              <a:rPr lang="ru-RU" smtClean="0"/>
              <a:pPr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1303E-30CB-4605-891A-9131E5CA36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1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&#1055;&#1088;&#1077;&#1079;&#1077;&#1085;&#1090;&#1072;&#1094;&#1080;&#1103;%20%20&#1043;&#1086;&#1076;%20&#1079;&#1072;&#1097;&#1080;&#1090;&#1085;&#1080;&#1082;&#1072;%20&#1054;&#1090;&#1077;&#1095;&#1077;&#1089;&#1090;&#1074;&#1072;_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&#1055;&#1088;&#1077;&#1079;&#1077;&#1085;&#1090;&#1072;&#1094;&#1080;&#1103;%20%20&#1043;&#1086;&#1076;%20&#1079;&#1072;&#1097;&#1080;&#1090;&#1085;&#1080;&#1082;&#1072;%20&#1054;&#1090;&#1077;&#1095;&#1077;&#1089;&#1090;&#1074;&#1072;_.pptx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ylove.ru/grjups/skobari/diary" TargetMode="External"/><Relationship Id="rId2" Type="http://schemas.openxmlformats.org/officeDocument/2006/relationships/hyperlink" Target="https://zastavki.gas-kvas.com/uploads/posts/2024-05/zastavki-gas-kvas-com-3d01-p-zastavki-zashchitniki-otechestva-5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com/url?sa=i&amp;url=https%3A%2F%2Feadaily.com%2Fru%2Fnews%2F2023%2F05%2F21%2Fsvo-i-osvobozhdenie-rossii-ot-liberalizma-ozdorovlenie-dolzhno-byt-prodolzheno&amp;psig=AOvVaw3v-L_2GLIcLbiNIsRt7moZ&amp;ust=1761152628979000&amp;source=images&amp;cd=vfe&amp;opi=89978449&amp;ved=0CBUQjRxqFwoTCJjG17fjtZADFQAAAAAdAAAAAB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nextslide"/>
          </p:cNvPr>
          <p:cNvSpPr/>
          <p:nvPr/>
        </p:nvSpPr>
        <p:spPr>
          <a:xfrm>
            <a:off x="11115552" y="5786955"/>
            <a:ext cx="785158" cy="735282"/>
          </a:xfrm>
          <a:prstGeom prst="star5">
            <a:avLst/>
          </a:prstGeom>
          <a:solidFill>
            <a:srgbClr val="C00000"/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s://x-lines.ru/letters/i/cyrillicscript/0907/f14145/34/0/4nq7bqgozmeafwf6rdem5wfirdemxwfo4na7dn6toesnbwf74nhpdb6tomemhegozzemkegos9embwft4gf7dysozao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541" y="232347"/>
            <a:ext cx="7524750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zamvr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77050"/>
          </a:xfrm>
          <a:prstGeom prst="rect">
            <a:avLst/>
          </a:prstGeom>
          <a:noFill/>
        </p:spPr>
      </p:pic>
      <p:pic>
        <p:nvPicPr>
          <p:cNvPr id="6" name="Picture 2" descr="https://x-lines.ru/letters/i/cyrillicscript/0907/f14145/34/0/4nq7bqgozmeafwf6rdem5wfirdemxwfo4na7dn6toesnbwf74nhpdb6tomemhegozzemkegos9embwft4gf7dysozao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0176" y="151665"/>
            <a:ext cx="7524750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72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66021" y="289345"/>
            <a:ext cx="503468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2025-й – Год защитника Отечества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/>
              <a:t>С таким предложением выступил </a:t>
            </a:r>
            <a:r>
              <a:rPr lang="ru-RU" sz="2800" b="1" dirty="0"/>
              <a:t>президент России Владимир Владимирович Путин </a:t>
            </a:r>
            <a:r>
              <a:rPr lang="ru-RU" sz="2800" dirty="0"/>
              <a:t>на Госсовете по вопросам поддержки семей </a:t>
            </a:r>
            <a:r>
              <a:rPr lang="ru-RU" sz="2800" b="1" dirty="0"/>
              <a:t>20 декабря 2024 года.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/>
              <a:t>Выбрать тематику нового года президент предложил </a:t>
            </a:r>
            <a:r>
              <a:rPr lang="ru-RU" sz="2800" b="1" dirty="0"/>
              <a:t>в честь участников спецоперации и в память о подвигах предков. </a:t>
            </a:r>
          </a:p>
        </p:txBody>
      </p:sp>
      <p:sp>
        <p:nvSpPr>
          <p:cNvPr id="5" name="5-конечная звезда 4">
            <a:hlinkClick r:id="" action="ppaction://hlinkshowjump?jump=nextslide"/>
          </p:cNvPr>
          <p:cNvSpPr/>
          <p:nvPr/>
        </p:nvSpPr>
        <p:spPr>
          <a:xfrm>
            <a:off x="11115552" y="5786955"/>
            <a:ext cx="785158" cy="735282"/>
          </a:xfrm>
          <a:prstGeom prst="star5">
            <a:avLst/>
          </a:prstGeom>
          <a:solidFill>
            <a:srgbClr val="C00000"/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 descr="https://x-lines.ru/letters/i/cyrillicscript/0907/e1e1e1/24/0/4ncpdyqtomem7wcy4nhpdd3y4n3pbxsos9em5wfa4n7pbxqoz5emfwfi4n67bqgttho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10" y="6063839"/>
            <a:ext cx="3636137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36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3A759-D324-446F-0DE8-356DB0D17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8E5A10-22DC-C730-4EE5-72C4351E20CD}"/>
              </a:ext>
            </a:extLst>
          </p:cNvPr>
          <p:cNvSpPr txBox="1"/>
          <p:nvPr/>
        </p:nvSpPr>
        <p:spPr>
          <a:xfrm>
            <a:off x="241477" y="4159686"/>
            <a:ext cx="11659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 был приурочен к 80-летию Великой Победы и стал данью уважения всем, кто сражался за Отечество в разные исторические периоды.</a:t>
            </a:r>
          </a:p>
        </p:txBody>
      </p:sp>
      <p:sp>
        <p:nvSpPr>
          <p:cNvPr id="4" name="5-конечная звезда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1C69498-BAA5-7C3C-EA9B-2B3596BC8785}"/>
              </a:ext>
            </a:extLst>
          </p:cNvPr>
          <p:cNvSpPr/>
          <p:nvPr/>
        </p:nvSpPr>
        <p:spPr>
          <a:xfrm>
            <a:off x="11115552" y="5786955"/>
            <a:ext cx="785158" cy="735282"/>
          </a:xfrm>
          <a:prstGeom prst="star5">
            <a:avLst/>
          </a:prstGeom>
          <a:solidFill>
            <a:srgbClr val="C00000"/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x-lines.ru/letters/i/cyrillicscript/0907/dc2127/24/0/4np7bxsosxem7wcn4nhpbx3y.png">
            <a:extLst>
              <a:ext uri="{FF2B5EF4-FFF2-40B4-BE49-F238E27FC236}">
                <a16:creationId xmlns:a16="http://schemas.microsoft.com/office/drawing/2014/main" id="{A8595E5D-DB70-A073-0496-D6F490CC4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935" y="216090"/>
            <a:ext cx="1495425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12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4E5253-8C62-289B-62F2-B15C3A47D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566221-055E-D388-DC6D-65C08E75F7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20E0F1-892A-B72B-3DDF-D8D7A40E0D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3428999"/>
            <a:ext cx="5788025" cy="3429001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Этот год был посвящен всем героям и участникам специальной военной операции нашего времени и подвигам всех наших предков, сражавшихся в разные исторические периоды за Родину. Во славу наших отцов, дедов, прадедов, сокрушивших нацизм! Во славу всех, кто защищает и защищал нашу Родину, всех, кто отдавал и отдает свои силы и жизнь ради мира 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земле!</a:t>
            </a:r>
          </a:p>
          <a:p>
            <a:endParaRPr lang="ru-RU" dirty="0"/>
          </a:p>
        </p:txBody>
      </p:sp>
      <p:pic>
        <p:nvPicPr>
          <p:cNvPr id="5" name="Рисунок 4" descr="Picture background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CDFD9233-38A2-18BB-1657-660FF9AC7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1" y="186072"/>
            <a:ext cx="5940425" cy="650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Утвержден логотип Года защитника Отечества">
            <a:extLst>
              <a:ext uri="{FF2B5EF4-FFF2-40B4-BE49-F238E27FC236}">
                <a16:creationId xmlns:a16="http://schemas.microsoft.com/office/drawing/2014/main" id="{0608016F-C8B1-126A-AC30-0B0D13CA5F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5" y="186072"/>
            <a:ext cx="4575175" cy="3242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8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C03B6-C012-F2A3-73AC-8FEB0899F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FA6A20-5741-6836-8EAD-B192AA7122A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rgbClr val="DF3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февраля 2022 года началась специальная военная операция России на Украине. Этот день уже вписан в историю нашей страны и всего мира. </a:t>
            </a:r>
          </a:p>
        </p:txBody>
      </p:sp>
      <p:pic>
        <p:nvPicPr>
          <p:cNvPr id="5" name="Рисунок 4" descr="Picture background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2B467A42-14B1-D5C4-DEBC-24EBDA18ADB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2" r="810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96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6A159-A413-F530-390F-B85793817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2E211B-DDAF-A473-8217-74E274071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609350-6F5D-ED79-6287-FED5CD3F0AE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ADF7532-7687-E4F5-BAED-969DCCD32E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23108D-61E2-4AD1-C109-7707D93B0E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Важно выразить благодарность и поддержку героям современности — участникам СВО, продолжающим дело своих дедов и прадедов, и с оружием в руках защищающих сегодня свою Родину.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33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356CB6-C76D-B77C-7A40-F38276C982FB}"/>
              </a:ext>
            </a:extLst>
          </p:cNvPr>
          <p:cNvSpPr txBox="1"/>
          <p:nvPr/>
        </p:nvSpPr>
        <p:spPr>
          <a:xfrm>
            <a:off x="272716" y="978568"/>
            <a:ext cx="553452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  <a:endParaRPr lang="ru-RU" dirty="0"/>
          </a:p>
          <a:p>
            <a:r>
              <a:rPr lang="ru-RU" u="sng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https://zastavki.gas-kvas.com/uploads/posts/2024-05/zastavki-gas-kvas-com-3d01-p-zastavki-zashchitniki-otechestva-5.jpg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en-US" altLang="ru-RU" sz="1800" dirty="0">
                <a:hlinkClick r:id="rId3"/>
              </a:rPr>
              <a:t>https://vk.com/photo-164047842_457273489</a:t>
            </a:r>
            <a:endParaRPr lang="ru-RU" altLang="ru-RU" sz="1800" dirty="0">
              <a:hlinkClick r:id="rId3"/>
            </a:endParaRPr>
          </a:p>
          <a:p>
            <a:r>
              <a:rPr lang="ru-RU" u="sng" dirty="0">
                <a:hlinkClick r:id="rId4"/>
              </a:rPr>
              <a:t>https://www.google.com/url?sa=i&amp;url=https%3A%2F%2Feadaily.com%2Fru%2Fnews%2F2023%2F05%2F21%2Fsvo-i-osvobozhdenie-rossii-ot-liberalizma-ozdorovlenie-dolzhno-byt-prodolzheno&amp;psig=AOvVaw3v-L_2GLIcLbiNIsRt7moZ&amp;ust=1761152628979000&amp;source=images&amp;cd=vfe&amp;opi=89978449&amp;ved=0CBUQjRxqFwoTCJjG17fjtZADFQAAAAAdAAAAABAu</a:t>
            </a:r>
            <a:endParaRPr lang="ru-RU" dirty="0"/>
          </a:p>
          <a:p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val="270748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265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КЕВ</dc:creator>
  <cp:lastModifiedBy>Админ</cp:lastModifiedBy>
  <cp:revision>71</cp:revision>
  <dcterms:created xsi:type="dcterms:W3CDTF">2025-01-20T12:09:37Z</dcterms:created>
  <dcterms:modified xsi:type="dcterms:W3CDTF">2025-10-21T17:17:35Z</dcterms:modified>
</cp:coreProperties>
</file>